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6" autoAdjust="0"/>
    <p:restoredTop sz="94660"/>
  </p:normalViewPr>
  <p:slideViewPr>
    <p:cSldViewPr snapToGrid="0">
      <p:cViewPr>
        <p:scale>
          <a:sx n="150" d="100"/>
          <a:sy n="150" d="100"/>
        </p:scale>
        <p:origin x="552" y="4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E7D19-2473-4F01-A082-517D0A12B6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EF44D1-0168-4C88-96C2-F15B56A0DA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7270A3-67ED-47C0-A687-C9E3DE7681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5DE0D-940B-44D5-BCF1-794C4944B303}" type="datetimeFigureOut">
              <a:rPr lang="en-AU" smtClean="0"/>
              <a:t>8/12/2023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6D042A-8DC9-433E-A228-70B31543B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90618A-FCB4-4C75-8740-9509094F9D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BBBE4-BCC0-4C81-919D-D0F9269CF40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805398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948749-D5C1-4150-8C7E-28F0D26EA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1EC888-4105-4440-A277-55A25BF923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B5930D-9536-487F-9783-C424EF308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5DE0D-940B-44D5-BCF1-794C4944B303}" type="datetimeFigureOut">
              <a:rPr lang="en-AU" smtClean="0"/>
              <a:t>8/12/2023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F12335-B6BA-4F4F-ABD7-DE3368C51F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D50709-51D3-4C69-8904-60C12EBDF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BBBE4-BCC0-4C81-919D-D0F9269CF40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65010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C6E1F1F-8EFF-4723-950F-23A110BA75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9E3359-27D8-479B-80CB-2AD3241CD1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C5EB85-EC7D-4DF3-9202-EF2915AA3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5DE0D-940B-44D5-BCF1-794C4944B303}" type="datetimeFigureOut">
              <a:rPr lang="en-AU" smtClean="0"/>
              <a:t>8/12/2023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16975C-EB75-4989-A872-69B867241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82C2A3-46BC-45D0-A0A8-2DBE65531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BBBE4-BCC0-4C81-919D-D0F9269CF40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49046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375D47-EE90-480D-9066-DB67C0F20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FFC667-6FF0-4E31-9DFC-D78CB86ADE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330695-3CE5-45B3-BDC8-2957504139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5DE0D-940B-44D5-BCF1-794C4944B303}" type="datetimeFigureOut">
              <a:rPr lang="en-AU" smtClean="0"/>
              <a:t>8/12/2023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653672-03FC-4053-A5F3-9E3270A7F8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EAD1E6-65B2-4D57-BF4D-799C358BD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BBBE4-BCC0-4C81-919D-D0F9269CF40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921671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0928B-5F68-4486-9FE2-DD2930049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18EE1B-B484-4DBE-A5C5-5A13D4D0A2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66F2F5-8208-4A09-AB5B-E9995B95CF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5DE0D-940B-44D5-BCF1-794C4944B303}" type="datetimeFigureOut">
              <a:rPr lang="en-AU" smtClean="0"/>
              <a:t>8/12/2023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B513F8-A6BB-4AE5-A5EE-7796DDF9E4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A55F76-2CE4-4481-A26C-5D2E2179C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BBBE4-BCC0-4C81-919D-D0F9269CF40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698436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802A6-7B38-4B08-8C83-DC5C73F78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F6EBB0-477D-4FBA-BD52-96F91040FC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72294C-09EA-4DF1-A72D-B409DBDE38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AC823E-EB58-4721-9816-1F0E9C8C9B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5DE0D-940B-44D5-BCF1-794C4944B303}" type="datetimeFigureOut">
              <a:rPr lang="en-AU" smtClean="0"/>
              <a:t>8/12/2023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6DBD9F-040E-441A-AF53-283119C07C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1DFDE9-63D4-4E6D-80F6-F74275BF2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BBBE4-BCC0-4C81-919D-D0F9269CF40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993796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EA7D6-AEB3-47AC-A830-245A745D71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D7BB2F-9C72-4E43-AC1E-AD5C25317E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1E68E8-1422-4E71-B3DA-C7FEF8D3C0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6B84F5-C633-44E9-BA46-7CE9D682E9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02591F-59C7-42D1-A8FA-DE9590FA5A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90627D2-47AE-4B09-B5C9-2FAFA0B56B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5DE0D-940B-44D5-BCF1-794C4944B303}" type="datetimeFigureOut">
              <a:rPr lang="en-AU" smtClean="0"/>
              <a:t>8/12/2023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2BAD98B-1619-44F5-B966-667F4C914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ED1D48-7E40-4BC1-B4C7-CC56BF1273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BBBE4-BCC0-4C81-919D-D0F9269CF40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32652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B301E-2635-4292-9624-1B54759FD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119ED7-7A4B-41F4-9EFC-31855A7F2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5DE0D-940B-44D5-BCF1-794C4944B303}" type="datetimeFigureOut">
              <a:rPr lang="en-AU" smtClean="0"/>
              <a:t>8/12/2023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D8155C-23F8-4954-BE10-E40FDA681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B69E19-EC45-4016-97E6-58F0C903B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BBBE4-BCC0-4C81-919D-D0F9269CF40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893374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9B00878-861D-4251-97DC-74B3D8DD9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5DE0D-940B-44D5-BCF1-794C4944B303}" type="datetimeFigureOut">
              <a:rPr lang="en-AU" smtClean="0"/>
              <a:t>8/12/2023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10F4342-EFC1-4E23-A6A8-32F913B1A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FE4D50-BDDF-49DE-B400-EC09AAA680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BBBE4-BCC0-4C81-919D-D0F9269CF40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435896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7F3C0-31BE-4DF3-9386-CB794B914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314B30-0B9F-4013-9BFC-18C378210E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973058-23B2-42EF-84D4-938936CCDB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977761-A73F-4860-9C75-CD01EB31F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5DE0D-940B-44D5-BCF1-794C4944B303}" type="datetimeFigureOut">
              <a:rPr lang="en-AU" smtClean="0"/>
              <a:t>8/12/2023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905B0F-6917-476B-A9AE-8CF195A7C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D0E9FD-010F-4183-A511-AFCFDD70E0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BBBE4-BCC0-4C81-919D-D0F9269CF40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848938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7DD8F-AB39-4CB1-AA69-645647F83F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02E6B3F-F0F7-4A30-9525-AC3016A0B3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A03368-605C-4443-B5FE-FEE5792A74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D15985-7288-4F48-9DD9-B718E17F8C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5DE0D-940B-44D5-BCF1-794C4944B303}" type="datetimeFigureOut">
              <a:rPr lang="en-AU" smtClean="0"/>
              <a:t>8/12/2023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8F168E-F8B4-4863-93EB-F540B75B5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6D3164-AD2A-4683-BB01-2FEBD1804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BBBE4-BCC0-4C81-919D-D0F9269CF40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828443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45A3F2C-D39C-4C5D-8FF7-64DB29ADB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79E504-3494-4A0D-BF35-4F14D11349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1B61B6-6C9F-4DC0-88EC-89FDDB12BC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A5DE0D-940B-44D5-BCF1-794C4944B303}" type="datetimeFigureOut">
              <a:rPr lang="en-AU" smtClean="0"/>
              <a:t>8/12/2023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398618-25D3-4BD4-A462-DE40FD5F5E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8400C7-9A3C-4AC2-97EC-68E2E99BFA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7BBBE4-BCC0-4C81-919D-D0F9269CF40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388323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hyperlink" Target="https://oezyowen.itch.io/abyssus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FEFC2-024C-482E-BEF5-463542D378D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C8D4B4-D896-421D-9F67-534546A09F0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41FEDB-AE50-4BA2-9D66-BB6534F7689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5" t="9342" r="395" b="1121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8042E05-90D4-4E14-B049-EB0A7DC582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5167" y="1146100"/>
            <a:ext cx="6561666" cy="284149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1F3665F-4205-4AAE-8466-410168711FF2}"/>
              </a:ext>
            </a:extLst>
          </p:cNvPr>
          <p:cNvSpPr txBox="1"/>
          <p:nvPr/>
        </p:nvSpPr>
        <p:spPr>
          <a:xfrm>
            <a:off x="5874625" y="3661672"/>
            <a:ext cx="442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by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D91BE79-BB6F-4DEF-9205-E2E07EDAFA3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2767" y="3884329"/>
            <a:ext cx="6866466" cy="1100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81309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16FB527-4431-4754-AA60-77FAEF4FFD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5" t="9342" r="395" b="1121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17D5B0-4531-4ADE-88BA-49073461D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Business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FFB5A9-516B-43C8-9D68-95F87D9434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AU" sz="2000" dirty="0">
              <a:solidFill>
                <a:schemeClr val="bg1"/>
              </a:solidFill>
              <a:latin typeface="EASVHS" panose="00000400000000000000" pitchFamily="2" charset="0"/>
              <a:cs typeface="EASVHS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29841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16FB527-4431-4754-AA60-77FAEF4FFD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5" t="9342" r="395" b="1121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17D5B0-4531-4ADE-88BA-49073461D7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79059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AU" sz="8000" dirty="0">
                <a:solidFill>
                  <a:schemeClr val="bg1"/>
                </a:solidFill>
                <a:latin typeface="Come With Us" panose="03000600000000000000" pitchFamily="66" charset="0"/>
                <a:cs typeface="EASVHS" panose="00000400000000000000" pitchFamily="2" charset="0"/>
              </a:rPr>
              <a:t>THE FINAL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FFB5A9-516B-43C8-9D68-95F87D9434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23734"/>
            <a:ext cx="10515600" cy="195209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AU" sz="36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Is your game fun and should you continue development?</a:t>
            </a:r>
          </a:p>
        </p:txBody>
      </p:sp>
    </p:spTree>
    <p:extLst>
      <p:ext uri="{BB962C8B-B14F-4D97-AF65-F5344CB8AC3E}">
        <p14:creationId xmlns:p14="http://schemas.microsoft.com/office/powerpoint/2010/main" val="22648890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16FB527-4431-4754-AA60-77FAEF4FFD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5" t="9342" r="395" b="1121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17D5B0-4531-4ADE-88BA-49073461D7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7834" y="1807633"/>
            <a:ext cx="10515600" cy="2600855"/>
          </a:xfrm>
        </p:spPr>
        <p:txBody>
          <a:bodyPr>
            <a:normAutofit/>
          </a:bodyPr>
          <a:lstStyle/>
          <a:p>
            <a:pPr algn="ctr"/>
            <a:r>
              <a:rPr lang="en-AU" sz="13800" dirty="0">
                <a:solidFill>
                  <a:schemeClr val="bg1"/>
                </a:solidFill>
                <a:latin typeface="Come With Us" panose="03000600000000000000" pitchFamily="66" charset="0"/>
                <a:cs typeface="EASVHS" panose="00000400000000000000" pitchFamily="2" charset="0"/>
              </a:rPr>
              <a:t>YES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FFB5A9-516B-43C8-9D68-95F87D9434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7834" y="4629151"/>
            <a:ext cx="10515600" cy="8683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AU" sz="36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except…</a:t>
            </a:r>
          </a:p>
        </p:txBody>
      </p:sp>
    </p:spTree>
    <p:extLst>
      <p:ext uri="{BB962C8B-B14F-4D97-AF65-F5344CB8AC3E}">
        <p14:creationId xmlns:p14="http://schemas.microsoft.com/office/powerpoint/2010/main" val="39559608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FEFC2-024C-482E-BEF5-463542D378D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C8D4B4-D896-421D-9F67-534546A09F0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41FEDB-AE50-4BA2-9D66-BB6534F7689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5" t="9342" r="395" b="1121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8042E05-90D4-4E14-B049-EB0A7DC582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4931" y="957736"/>
            <a:ext cx="4822138" cy="208820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1F3665F-4205-4AAE-8466-410168711FF2}"/>
              </a:ext>
            </a:extLst>
          </p:cNvPr>
          <p:cNvSpPr txBox="1"/>
          <p:nvPr/>
        </p:nvSpPr>
        <p:spPr>
          <a:xfrm>
            <a:off x="5867400" y="2814978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2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by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D91BE79-BB6F-4DEF-9205-E2E07EDAFA3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2933" y="2985474"/>
            <a:ext cx="5046134" cy="80867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8AD8CC4-ACFC-4C1E-9F11-D7D28688D6A6}"/>
              </a:ext>
            </a:extLst>
          </p:cNvPr>
          <p:cNvSpPr txBox="1"/>
          <p:nvPr/>
        </p:nvSpPr>
        <p:spPr>
          <a:xfrm>
            <a:off x="3162300" y="3794150"/>
            <a:ext cx="5867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2400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Play it now at</a:t>
            </a:r>
          </a:p>
          <a:p>
            <a:pPr algn="ctr"/>
            <a:r>
              <a:rPr lang="en-AU" sz="2400" dirty="0">
                <a:solidFill>
                  <a:schemeClr val="bg1"/>
                </a:solidFill>
                <a:latin typeface="Bahnschrift Light" panose="020B0502040204020203" pitchFamily="34" charset="0"/>
                <a:cs typeface="EASVHS" panose="00000400000000000000" pitchFamily="2" charset="0"/>
                <a:hlinkClick r:id="rId7"/>
              </a:rPr>
              <a:t>https://oezyowen.itch.io/abyssus</a:t>
            </a:r>
            <a:endParaRPr lang="en-AU" sz="2400" dirty="0">
              <a:solidFill>
                <a:schemeClr val="bg1"/>
              </a:solidFill>
              <a:latin typeface="Bahnschrift Light" panose="020B0502040204020203" pitchFamily="34" charset="0"/>
              <a:cs typeface="EASVHS" panose="00000400000000000000" pitchFamily="2" charset="0"/>
            </a:endParaRPr>
          </a:p>
          <a:p>
            <a:pPr algn="ctr"/>
            <a:endParaRPr lang="en-AU" sz="2400" dirty="0">
              <a:solidFill>
                <a:schemeClr val="bg1"/>
              </a:solidFill>
              <a:latin typeface="Bahnschrift Light" panose="020B0502040204020203" pitchFamily="34" charset="0"/>
              <a:cs typeface="EASVHS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69144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E5FE3-78AD-432D-AE27-6649C9037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977659-FC30-4F1B-815E-7C46870291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27C0CE-A2D8-4840-9E65-AA81E63C36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5" t="9342" r="395" b="1121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4DB0CFD-9765-490A-8CD7-55A56A81154A}"/>
              </a:ext>
            </a:extLst>
          </p:cNvPr>
          <p:cNvSpPr txBox="1"/>
          <p:nvPr/>
        </p:nvSpPr>
        <p:spPr>
          <a:xfrm>
            <a:off x="2315972" y="2497976"/>
            <a:ext cx="7560056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1500" b="1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LIVE DEMO</a:t>
            </a:r>
          </a:p>
        </p:txBody>
      </p:sp>
    </p:spTree>
    <p:extLst>
      <p:ext uri="{BB962C8B-B14F-4D97-AF65-F5344CB8AC3E}">
        <p14:creationId xmlns:p14="http://schemas.microsoft.com/office/powerpoint/2010/main" val="19585643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16FB527-4431-4754-AA60-77FAEF4FFD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5" t="9342" r="395" b="1121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17D5B0-4531-4ADE-88BA-49073461D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Submarine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FFB5A9-516B-43C8-9D68-95F87D9434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AU" sz="2000" dirty="0">
              <a:solidFill>
                <a:schemeClr val="bg1"/>
              </a:solidFill>
              <a:latin typeface="EASVHS" panose="00000400000000000000" pitchFamily="2" charset="0"/>
              <a:cs typeface="EASVHS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73775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16FB527-4431-4754-AA60-77FAEF4FFD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5" t="9342" r="395" b="1121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17D5B0-4531-4ADE-88BA-49073461D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Cave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FFB5A9-516B-43C8-9D68-95F87D9434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AU" sz="2000" dirty="0">
              <a:solidFill>
                <a:schemeClr val="bg1"/>
              </a:solidFill>
              <a:latin typeface="EASVHS" panose="00000400000000000000" pitchFamily="2" charset="0"/>
              <a:cs typeface="EASVHS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69045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16FB527-4431-4754-AA60-77FAEF4FFD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5" t="9342" r="395" b="1121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17D5B0-4531-4ADE-88BA-49073461D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Brand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FFB5A9-516B-43C8-9D68-95F87D9434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AU" sz="2000" dirty="0">
              <a:solidFill>
                <a:schemeClr val="bg1"/>
              </a:solidFill>
              <a:latin typeface="EASVHS" panose="00000400000000000000" pitchFamily="2" charset="0"/>
              <a:cs typeface="EASVHS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26705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16FB527-4431-4754-AA60-77FAEF4FFD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5" t="9342" r="395" b="1121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17D5B0-4531-4ADE-88BA-49073461D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Art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FFB5A9-516B-43C8-9D68-95F87D9434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AU" sz="2000" dirty="0">
              <a:solidFill>
                <a:schemeClr val="bg1"/>
              </a:solidFill>
              <a:latin typeface="EASVHS" panose="00000400000000000000" pitchFamily="2" charset="0"/>
              <a:cs typeface="EASVHS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45654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16FB527-4431-4754-AA60-77FAEF4FFD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5" t="9342" r="395" b="1121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17D5B0-4531-4ADE-88BA-49073461D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Narrative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FFB5A9-516B-43C8-9D68-95F87D9434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AU" sz="2000" dirty="0">
              <a:solidFill>
                <a:schemeClr val="bg1"/>
              </a:solidFill>
              <a:latin typeface="EASVHS" panose="00000400000000000000" pitchFamily="2" charset="0"/>
              <a:cs typeface="EASVHS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91582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16FB527-4431-4754-AA60-77FAEF4FFD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5" t="9342" r="395" b="1121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17D5B0-4531-4ADE-88BA-49073461D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Audio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FFB5A9-516B-43C8-9D68-95F87D9434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AU" sz="2000" dirty="0">
              <a:solidFill>
                <a:schemeClr val="bg1"/>
              </a:solidFill>
              <a:latin typeface="EASVHS" panose="00000400000000000000" pitchFamily="2" charset="0"/>
              <a:cs typeface="EASVHS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4154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16FB527-4431-4754-AA60-77FAEF4FFD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5" t="9342" r="395" b="1121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17D5B0-4531-4ADE-88BA-49073461D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solidFill>
                  <a:schemeClr val="bg1"/>
                </a:solidFill>
                <a:latin typeface="EASVHS" panose="00000400000000000000" pitchFamily="2" charset="0"/>
                <a:cs typeface="EASVHS" panose="00000400000000000000" pitchFamily="2" charset="0"/>
              </a:rPr>
              <a:t>Macro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FFB5A9-516B-43C8-9D68-95F87D9434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AU" sz="2000" dirty="0">
              <a:solidFill>
                <a:schemeClr val="bg1"/>
              </a:solidFill>
              <a:latin typeface="EASVHS" panose="00000400000000000000" pitchFamily="2" charset="0"/>
              <a:cs typeface="EASVHS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87044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</TotalTime>
  <Words>45</Words>
  <Application>Microsoft Office PowerPoint</Application>
  <PresentationFormat>Widescreen</PresentationFormat>
  <Paragraphs>17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Bahnschrift Light</vt:lpstr>
      <vt:lpstr>Calibri</vt:lpstr>
      <vt:lpstr>Calibri Light</vt:lpstr>
      <vt:lpstr>Come With Us</vt:lpstr>
      <vt:lpstr>EASVHS</vt:lpstr>
      <vt:lpstr>Office Theme</vt:lpstr>
      <vt:lpstr>PowerPoint Presentation</vt:lpstr>
      <vt:lpstr>PowerPoint Presentation</vt:lpstr>
      <vt:lpstr>Submarine Level</vt:lpstr>
      <vt:lpstr>Cave Level</vt:lpstr>
      <vt:lpstr>Brand</vt:lpstr>
      <vt:lpstr>Art</vt:lpstr>
      <vt:lpstr>Narrative</vt:lpstr>
      <vt:lpstr>Audio</vt:lpstr>
      <vt:lpstr>Macro Design</vt:lpstr>
      <vt:lpstr>Business Plan</vt:lpstr>
      <vt:lpstr>THE FINAL QUESTION</vt:lpstr>
      <vt:lpstr>YES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Owen Gibson</dc:creator>
  <cp:lastModifiedBy>Owen Gibson</cp:lastModifiedBy>
  <cp:revision>5</cp:revision>
  <dcterms:created xsi:type="dcterms:W3CDTF">2023-12-08T02:33:46Z</dcterms:created>
  <dcterms:modified xsi:type="dcterms:W3CDTF">2023-12-08T04:41:49Z</dcterms:modified>
</cp:coreProperties>
</file>

<file path=docProps/thumbnail.jpeg>
</file>